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C00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8" autoAdjust="0"/>
    <p:restoredTop sz="94660"/>
  </p:normalViewPr>
  <p:slideViewPr>
    <p:cSldViewPr snapToGrid="0">
      <p:cViewPr varScale="1">
        <p:scale>
          <a:sx n="67" d="100"/>
          <a:sy n="67" d="100"/>
        </p:scale>
        <p:origin x="82" y="6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5F03AE17-00EB-427F-85B3-512903CBB4DC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13F77BD1-4434-47AE-B114-399474093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69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77BD1-4434-47AE-B114-399474093F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67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14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33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1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0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23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98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55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43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41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E684F-8510-4F44-A780-4B9864EA04C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F7F14-F6E9-4ECC-BD58-1425888B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93403" y="1273448"/>
            <a:ext cx="2312702" cy="189106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216814" y="712908"/>
            <a:ext cx="5817620" cy="62519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301996" y="834302"/>
            <a:ext cx="412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Does the situation require action?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15916" y="148257"/>
            <a:ext cx="845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Potential Routes to Observer Intervention in Sexual Harassment</a:t>
            </a:r>
            <a:r>
              <a:rPr lang="en-US" baseline="30000" dirty="0"/>
              <a:t>*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9880100" y="1349062"/>
            <a:ext cx="1823467" cy="181544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172076" y="1678483"/>
            <a:ext cx="1420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Observer intervention unlikely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669479" y="1820405"/>
            <a:ext cx="4023360" cy="454206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25123" y="1885211"/>
            <a:ext cx="3388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 it my responsibility to act?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84986" y="1345030"/>
            <a:ext cx="729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YES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48869" y="1367340"/>
            <a:ext cx="516367" cy="37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13934" y="2243407"/>
            <a:ext cx="729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YES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909894" y="3027944"/>
            <a:ext cx="2661795" cy="433683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963374" y="3069464"/>
            <a:ext cx="2594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Should I take action now?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6469399" y="3038294"/>
            <a:ext cx="2717890" cy="434485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6520986" y="3044460"/>
            <a:ext cx="265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Should I take action later? 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7853061" y="1890270"/>
            <a:ext cx="516367" cy="37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258378" y="2952278"/>
            <a:ext cx="707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790109" y="2911790"/>
            <a:ext cx="557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1" name="Bent-Up Arrow 60"/>
          <p:cNvSpPr/>
          <p:nvPr/>
        </p:nvSpPr>
        <p:spPr>
          <a:xfrm rot="10800000">
            <a:off x="4193993" y="2682274"/>
            <a:ext cx="1645422" cy="328508"/>
          </a:xfrm>
          <a:prstGeom prst="bent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62" name="Bent-Up Arrow 61"/>
          <p:cNvSpPr/>
          <p:nvPr/>
        </p:nvSpPr>
        <p:spPr>
          <a:xfrm flipV="1">
            <a:off x="5839416" y="2689517"/>
            <a:ext cx="2138370" cy="321266"/>
          </a:xfrm>
          <a:prstGeom prst="bent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90990" y="4171734"/>
            <a:ext cx="2658730" cy="2154436"/>
          </a:xfrm>
          <a:prstGeom prst="rect">
            <a:avLst/>
          </a:prstGeom>
          <a:noFill/>
          <a:ln w="317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In-the-moment high-involvement observer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Tell harasser to stop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Publically encourage target to report conduct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Try to get others to denounce conduct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241258" y="4157506"/>
            <a:ext cx="244136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After-reflection high-involvement observer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Confront harasser after the incident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Report harasser to management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Accompany target when target reports incident</a:t>
            </a:r>
          </a:p>
          <a:p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3263796" y="4167180"/>
            <a:ext cx="2522654" cy="2158989"/>
          </a:xfrm>
          <a:prstGeom prst="rect">
            <a:avLst/>
          </a:prstGeom>
          <a:noFill/>
          <a:ln w="31750"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6207879" y="4157506"/>
            <a:ext cx="2522654" cy="2119256"/>
          </a:xfrm>
          <a:prstGeom prst="rect">
            <a:avLst/>
          </a:prstGeom>
          <a:noFill/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8802877" y="4167181"/>
            <a:ext cx="2522654" cy="2119256"/>
          </a:xfrm>
          <a:prstGeom prst="rect">
            <a:avLst/>
          </a:prstGeom>
          <a:noFill/>
          <a:ln w="317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3342080" y="4183624"/>
            <a:ext cx="244437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In-the-moment low-involvement </a:t>
            </a:r>
            <a:r>
              <a:rPr lang="en-US" dirty="0"/>
              <a:t>observer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Redirect harasser away from unfolding conduct</a:t>
            </a: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Remove target from situation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Interrupt incident </a:t>
            </a:r>
            <a:endParaRPr lang="en-US" sz="1600" dirty="0"/>
          </a:p>
        </p:txBody>
      </p:sp>
      <p:sp>
        <p:nvSpPr>
          <p:cNvPr id="72" name="Rectangle 71"/>
          <p:cNvSpPr/>
          <p:nvPr/>
        </p:nvSpPr>
        <p:spPr>
          <a:xfrm>
            <a:off x="8851386" y="4186636"/>
            <a:ext cx="251515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After-reflection low-involvement </a:t>
            </a:r>
            <a:r>
              <a:rPr lang="en-US" dirty="0"/>
              <a:t>observer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Privately advise target to avoid harasser or to report incident</a:t>
            </a: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Covertly try to keep harasser from target</a:t>
            </a:r>
          </a:p>
        </p:txBody>
      </p:sp>
      <p:sp>
        <p:nvSpPr>
          <p:cNvPr id="78" name="Down Arrow 77"/>
          <p:cNvSpPr/>
          <p:nvPr/>
        </p:nvSpPr>
        <p:spPr>
          <a:xfrm>
            <a:off x="5671306" y="1389391"/>
            <a:ext cx="293341" cy="353940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Down Arrow 80"/>
          <p:cNvSpPr/>
          <p:nvPr/>
        </p:nvSpPr>
        <p:spPr>
          <a:xfrm>
            <a:off x="5697913" y="2311773"/>
            <a:ext cx="293341" cy="353940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Arrow 85"/>
          <p:cNvSpPr/>
          <p:nvPr/>
        </p:nvSpPr>
        <p:spPr>
          <a:xfrm>
            <a:off x="7977786" y="2256654"/>
            <a:ext cx="1685343" cy="20888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ight Arrow 86"/>
          <p:cNvSpPr/>
          <p:nvPr/>
        </p:nvSpPr>
        <p:spPr>
          <a:xfrm>
            <a:off x="5789708" y="3302560"/>
            <a:ext cx="519318" cy="17848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Bent-Up Arrow 88"/>
          <p:cNvSpPr/>
          <p:nvPr/>
        </p:nvSpPr>
        <p:spPr>
          <a:xfrm>
            <a:off x="9326824" y="3101192"/>
            <a:ext cx="799530" cy="379848"/>
          </a:xfrm>
          <a:prstGeom prst="bent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3441388" y="3475518"/>
            <a:ext cx="729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YES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91" name="Down Arrow 90"/>
          <p:cNvSpPr/>
          <p:nvPr/>
        </p:nvSpPr>
        <p:spPr>
          <a:xfrm>
            <a:off x="4007469" y="3524469"/>
            <a:ext cx="252926" cy="306978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Bent-Up Arrow 93"/>
          <p:cNvSpPr/>
          <p:nvPr/>
        </p:nvSpPr>
        <p:spPr>
          <a:xfrm rot="10800000">
            <a:off x="1770818" y="3866868"/>
            <a:ext cx="1889278" cy="277481"/>
          </a:xfrm>
          <a:prstGeom prst="bent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95" name="Bent-Up Arrow 94"/>
          <p:cNvSpPr/>
          <p:nvPr/>
        </p:nvSpPr>
        <p:spPr>
          <a:xfrm rot="10800000">
            <a:off x="7283848" y="3827405"/>
            <a:ext cx="1130037" cy="318653"/>
          </a:xfrm>
          <a:prstGeom prst="bent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97" name="Bent-Up Arrow 96"/>
          <p:cNvSpPr/>
          <p:nvPr/>
        </p:nvSpPr>
        <p:spPr>
          <a:xfrm flipV="1">
            <a:off x="3501805" y="3863761"/>
            <a:ext cx="1062460" cy="286511"/>
          </a:xfrm>
          <a:prstGeom prst="bent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98" name="Bent-Up Arrow 97"/>
          <p:cNvSpPr/>
          <p:nvPr/>
        </p:nvSpPr>
        <p:spPr>
          <a:xfrm flipV="1">
            <a:off x="8373730" y="3827386"/>
            <a:ext cx="1469960" cy="334577"/>
          </a:xfrm>
          <a:prstGeom prst="bent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8260259" y="3495749"/>
            <a:ext cx="940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YES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90990" y="6460987"/>
            <a:ext cx="10808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*Adopted from L. Bowes-Sperry &amp; A.M. O’Leary-Kelly. “To act or not to act: The dilemma faced by sexual harassment observers.” </a:t>
            </a:r>
            <a:r>
              <a:rPr lang="en-US" sz="1200" i="1" dirty="0" smtClean="0"/>
              <a:t>Academy of Management Review</a:t>
            </a:r>
            <a:r>
              <a:rPr lang="en-US" sz="1200" dirty="0" smtClean="0"/>
              <a:t> (2005). </a:t>
            </a:r>
            <a:endParaRPr lang="en-US" sz="1200" dirty="0"/>
          </a:p>
        </p:txBody>
      </p:sp>
      <p:sp>
        <p:nvSpPr>
          <p:cNvPr id="43" name="Down Arrow 42"/>
          <p:cNvSpPr/>
          <p:nvPr/>
        </p:nvSpPr>
        <p:spPr>
          <a:xfrm>
            <a:off x="8007333" y="3520271"/>
            <a:ext cx="252926" cy="306978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8275" y="1306526"/>
            <a:ext cx="2101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Considerations when taking action: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600" dirty="0" smtClean="0"/>
              <a:t>Assess safety of yourself and others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600" dirty="0" smtClean="0"/>
              <a:t>Keep </a:t>
            </a:r>
            <a:r>
              <a:rPr lang="en-US" sz="1600" dirty="0"/>
              <a:t>notes 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600" dirty="0" smtClean="0"/>
              <a:t>Consult </a:t>
            </a:r>
            <a:r>
              <a:rPr lang="en-US" sz="1600" dirty="0"/>
              <a:t>available resources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endParaRPr lang="en-US" sz="1600" dirty="0"/>
          </a:p>
        </p:txBody>
      </p:sp>
      <p:sp>
        <p:nvSpPr>
          <p:cNvPr id="46" name="Bent-Up Arrow 45"/>
          <p:cNvSpPr/>
          <p:nvPr/>
        </p:nvSpPr>
        <p:spPr>
          <a:xfrm rot="5400000">
            <a:off x="8875293" y="907859"/>
            <a:ext cx="413122" cy="1433236"/>
          </a:xfrm>
          <a:prstGeom prst="bentUpArrow">
            <a:avLst>
              <a:gd name="adj1" fmla="val 17944"/>
              <a:gd name="adj2" fmla="val 25000"/>
              <a:gd name="adj3" fmla="val 21472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3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1777</TotalTime>
  <Words>169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Hunt, Melany L.</dc:creator>
  <cp:lastModifiedBy>Hunt, Melany L.</cp:lastModifiedBy>
  <cp:revision>41</cp:revision>
  <cp:lastPrinted>2018-04-24T16:27:21Z</cp:lastPrinted>
  <dcterms:created xsi:type="dcterms:W3CDTF">2018-04-20T21:31:15Z</dcterms:created>
  <dcterms:modified xsi:type="dcterms:W3CDTF">2018-05-08T16:17:29Z</dcterms:modified>
</cp:coreProperties>
</file>